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9" r:id="rId4"/>
    <p:sldId id="258" r:id="rId5"/>
    <p:sldId id="267" r:id="rId6"/>
    <p:sldId id="260" r:id="rId7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A4B04"/>
    <a:srgbClr val="9900CC"/>
    <a:srgbClr val="FF9900"/>
    <a:srgbClr val="D99B01"/>
    <a:srgbClr val="FF66CC"/>
    <a:srgbClr val="FF67AC"/>
    <a:srgbClr val="CC0099"/>
    <a:srgbClr val="FFDC47"/>
    <a:srgbClr val="5EEC3C"/>
    <a:srgbClr val="CC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501"/>
    <p:restoredTop sz="94710"/>
  </p:normalViewPr>
  <p:slideViewPr>
    <p:cSldViewPr>
      <p:cViewPr varScale="1">
        <p:scale>
          <a:sx n="189" d="100"/>
          <a:sy n="189" d="100"/>
        </p:scale>
        <p:origin x="256" y="1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152705" cy="15270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2E6AD3-BB76-4D22-B8EA-2F5B2EFFEF10}" type="datetimeFigureOut">
              <a:rPr lang="en-US" smtClean="0"/>
              <a:t>11/15/19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6E422D-4061-496E-B900-668E2AF266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9007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350B06-B074-48FC-8CFD-53D2CD8FB95F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8614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96260" y="1655520"/>
            <a:ext cx="8093364" cy="1383822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96260" y="3182570"/>
            <a:ext cx="8093366" cy="1068935"/>
          </a:xfrm>
        </p:spPr>
        <p:txBody>
          <a:bodyPr>
            <a:normAutofit/>
          </a:bodyPr>
          <a:lstStyle>
            <a:lvl1pPr marL="0" indent="0" algn="l">
              <a:buNone/>
              <a:defRPr sz="2800" b="0" i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</a:t>
            </a:r>
          </a:p>
          <a:p>
            <a:r>
              <a:rPr lang="en-US" dirty="0"/>
              <a:t>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11/15/19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2959B4-4453-44AF-A108-A184EBFC8887}"/>
              </a:ext>
            </a:extLst>
          </p:cNvPr>
          <p:cNvSpPr txBox="1"/>
          <p:nvPr userDrawn="1"/>
        </p:nvSpPr>
        <p:spPr>
          <a:xfrm>
            <a:off x="-9150" y="5213747"/>
            <a:ext cx="83896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bg1">
                    <a:lumMod val="65000"/>
                  </a:schemeClr>
                </a:solidFill>
                <a:latin typeface="Dubai" panose="020B0503030403030204" pitchFamily="34" charset="-78"/>
              </a:rPr>
              <a:t>This presentation uses a free template provided by FPPT.com</a:t>
            </a:r>
          </a:p>
          <a:p>
            <a:r>
              <a:rPr lang="en-US" sz="1400">
                <a:solidFill>
                  <a:schemeClr val="bg1">
                    <a:lumMod val="65000"/>
                  </a:schemeClr>
                </a:solidFill>
                <a:latin typeface="Dubai" panose="020B0503030403030204" pitchFamily="34" charset="-78"/>
              </a:rPr>
              <a:t>www.free-power-point-templates.com</a:t>
            </a:r>
          </a:p>
        </p:txBody>
      </p:sp>
    </p:spTree>
    <p:extLst>
      <p:ext uri="{BB962C8B-B14F-4D97-AF65-F5344CB8AC3E}">
        <p14:creationId xmlns:p14="http://schemas.microsoft.com/office/powerpoint/2010/main" val="32538751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11/15/19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607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11/15/19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6657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11/15/19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E:\websites\free-power-point-templates\2012\logos.png">
            <a:extLst>
              <a:ext uri="{FF2B5EF4-FFF2-40B4-BE49-F238E27FC236}">
                <a16:creationId xmlns:a16="http://schemas.microsoft.com/office/drawing/2014/main" id="{22172907-5754-4C63-9A18-1A8578BFAF7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18306" y="2326213"/>
            <a:ext cx="1463784" cy="5269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36099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965" y="281175"/>
            <a:ext cx="8246070" cy="916229"/>
          </a:xfrm>
        </p:spPr>
        <p:txBody>
          <a:bodyPr>
            <a:normAutofit/>
          </a:bodyPr>
          <a:lstStyle>
            <a:lvl1pPr algn="l">
              <a:defRPr sz="3600" baseline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966" y="1350111"/>
            <a:ext cx="8246070" cy="3359504"/>
          </a:xfrm>
        </p:spPr>
        <p:txBody>
          <a:bodyPr/>
          <a:lstStyle>
            <a:lvl1pPr algn="l">
              <a:defRPr sz="2800">
                <a:solidFill>
                  <a:schemeClr val="tx1"/>
                </a:solidFill>
              </a:defRPr>
            </a:lvl1pPr>
            <a:lvl2pPr algn="l">
              <a:defRPr>
                <a:solidFill>
                  <a:schemeClr val="tx1"/>
                </a:solidFill>
              </a:defRPr>
            </a:lvl2pPr>
            <a:lvl3pPr algn="l">
              <a:defRPr>
                <a:solidFill>
                  <a:schemeClr val="tx1"/>
                </a:solidFill>
              </a:defRPr>
            </a:lvl3pPr>
            <a:lvl4pPr algn="l">
              <a:defRPr>
                <a:solidFill>
                  <a:schemeClr val="tx1"/>
                </a:solidFill>
              </a:defRPr>
            </a:lvl4pPr>
            <a:lvl5pPr algn="l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11/15/19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4713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1670" y="433880"/>
            <a:ext cx="6260905" cy="572644"/>
          </a:xfrm>
        </p:spPr>
        <p:txBody>
          <a:bodyPr>
            <a:normAutofit/>
          </a:bodyPr>
          <a:lstStyle>
            <a:lvl1pPr algn="l">
              <a:defRPr sz="36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1670" y="1198559"/>
            <a:ext cx="6260905" cy="3511061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11/15/19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3913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11/15/19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4415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11/15/19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7918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964" y="281175"/>
            <a:ext cx="8246071" cy="763525"/>
          </a:xfrm>
        </p:spPr>
        <p:txBody>
          <a:bodyPr>
            <a:normAutofit/>
          </a:bodyPr>
          <a:lstStyle>
            <a:lvl1pPr algn="l">
              <a:defRPr sz="3600" baseline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6879" y="1682115"/>
            <a:ext cx="4040188" cy="479822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6879" y="2113635"/>
            <a:ext cx="4040188" cy="2137871"/>
          </a:xfrm>
        </p:spPr>
        <p:txBody>
          <a:bodyPr/>
          <a:lstStyle>
            <a:lvl1pPr algn="ctr">
              <a:defRPr sz="2400">
                <a:solidFill>
                  <a:schemeClr val="tx1"/>
                </a:solidFill>
              </a:defRPr>
            </a:lvl1pPr>
            <a:lvl2pPr algn="ctr">
              <a:defRPr sz="2000">
                <a:solidFill>
                  <a:schemeClr val="tx1"/>
                </a:solidFill>
              </a:defRPr>
            </a:lvl2pPr>
            <a:lvl3pPr algn="ctr">
              <a:defRPr sz="1800">
                <a:solidFill>
                  <a:schemeClr val="tx1"/>
                </a:solidFill>
              </a:defRPr>
            </a:lvl3pPr>
            <a:lvl4pPr algn="ctr">
              <a:defRPr sz="1600">
                <a:solidFill>
                  <a:schemeClr val="tx1"/>
                </a:solidFill>
              </a:defRPr>
            </a:lvl4pPr>
            <a:lvl5pPr algn="ctr"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000" y="1682115"/>
            <a:ext cx="4041775" cy="479822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72000" y="2113635"/>
            <a:ext cx="4041775" cy="2137871"/>
          </a:xfrm>
        </p:spPr>
        <p:txBody>
          <a:bodyPr/>
          <a:lstStyle>
            <a:lvl1pPr algn="ctr">
              <a:defRPr sz="2400">
                <a:solidFill>
                  <a:schemeClr val="tx1"/>
                </a:solidFill>
              </a:defRPr>
            </a:lvl1pPr>
            <a:lvl2pPr algn="ctr">
              <a:defRPr sz="2000">
                <a:solidFill>
                  <a:schemeClr val="tx1"/>
                </a:solidFill>
              </a:defRPr>
            </a:lvl2pPr>
            <a:lvl3pPr algn="ctr">
              <a:defRPr sz="1800">
                <a:solidFill>
                  <a:schemeClr val="tx1"/>
                </a:solidFill>
              </a:defRPr>
            </a:lvl3pPr>
            <a:lvl4pPr algn="ctr">
              <a:defRPr sz="1600">
                <a:solidFill>
                  <a:schemeClr val="tx1"/>
                </a:solidFill>
              </a:defRPr>
            </a:lvl4pPr>
            <a:lvl5pPr algn="ctr"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11/15/19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911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11/15/19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7731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11/15/19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8640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11/15/19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4526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74F12-AA26-4AC8-9962-C36BB8F32554}" type="datetimeFigureOut">
              <a:rPr lang="en-US" smtClean="0"/>
              <a:pPr/>
              <a:t>11/15/19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039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6260" y="1197405"/>
            <a:ext cx="8241493" cy="1527049"/>
          </a:xfrm>
        </p:spPr>
        <p:txBody>
          <a:bodyPr>
            <a:normAutofit/>
          </a:bodyPr>
          <a:lstStyle/>
          <a:p>
            <a:r>
              <a:rPr lang="en-US" sz="4800" dirty="0"/>
              <a:t>iRobot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96260" y="2571750"/>
            <a:ext cx="8241494" cy="1527050"/>
          </a:xfrm>
        </p:spPr>
        <p:txBody>
          <a:bodyPr>
            <a:normAutofit/>
          </a:bodyPr>
          <a:lstStyle/>
          <a:p>
            <a:r>
              <a:rPr lang="en-US" sz="2400" dirty="0"/>
              <a:t>Logan Jung (Algorithm Eng.)</a:t>
            </a:r>
          </a:p>
          <a:p>
            <a:r>
              <a:rPr lang="en-US" sz="2400" dirty="0"/>
              <a:t>Nathaniel Leo (UI Eng.)</a:t>
            </a:r>
          </a:p>
          <a:p>
            <a:r>
              <a:rPr lang="en-US" sz="2400" dirty="0"/>
              <a:t>Wenbo Wang (Team Leader)</a:t>
            </a:r>
          </a:p>
        </p:txBody>
      </p:sp>
    </p:spTree>
    <p:extLst>
      <p:ext uri="{BB962C8B-B14F-4D97-AF65-F5344CB8AC3E}">
        <p14:creationId xmlns:p14="http://schemas.microsoft.com/office/powerpoint/2010/main" val="3639203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964" y="281175"/>
            <a:ext cx="8093366" cy="763525"/>
          </a:xfrm>
        </p:spPr>
        <p:txBody>
          <a:bodyPr>
            <a:normAutofit/>
          </a:bodyPr>
          <a:lstStyle/>
          <a:p>
            <a:r>
              <a:rPr lang="en-US" dirty="0"/>
              <a:t>GOAL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4070" y="1502814"/>
            <a:ext cx="5654980" cy="3206805"/>
          </a:xfrm>
        </p:spPr>
        <p:txBody>
          <a:bodyPr>
            <a:normAutofit/>
          </a:bodyPr>
          <a:lstStyle/>
          <a:p>
            <a:r>
              <a:rPr lang="en-US" sz="2600" dirty="0"/>
              <a:t>Create robot (</a:t>
            </a:r>
            <a:r>
              <a:rPr lang="en-US" sz="2600" dirty="0" err="1"/>
              <a:t>iPanda</a:t>
            </a:r>
            <a:r>
              <a:rPr lang="en-US" sz="2600" dirty="0"/>
              <a:t>) and put it in a maze. And give a target (apple) in the maze</a:t>
            </a:r>
          </a:p>
          <a:p>
            <a:r>
              <a:rPr lang="en-US" sz="2600" dirty="0"/>
              <a:t>The robot can find the target in the maze by itself.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3FD016-8FEF-C54F-BA10-30FE0CF2B1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1755" y="2266340"/>
            <a:ext cx="2748690" cy="2748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3094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01671" y="281175"/>
            <a:ext cx="7100782" cy="763525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WORK LIST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01672" y="1197405"/>
            <a:ext cx="6719018" cy="3817625"/>
          </a:xfrm>
        </p:spPr>
        <p:txBody>
          <a:bodyPr>
            <a:normAutofit/>
          </a:bodyPr>
          <a:lstStyle/>
          <a:p>
            <a:pPr algn="just"/>
            <a:r>
              <a:rPr lang="en-US" dirty="0"/>
              <a:t>UI Render</a:t>
            </a:r>
          </a:p>
          <a:p>
            <a:pPr algn="just"/>
            <a:r>
              <a:rPr lang="en-US" dirty="0"/>
              <a:t>Dynamic Maze Generation</a:t>
            </a:r>
          </a:p>
          <a:p>
            <a:pPr algn="just"/>
            <a:r>
              <a:rPr lang="en-US" dirty="0"/>
              <a:t>Implement Path-Searching Algorithm</a:t>
            </a:r>
          </a:p>
          <a:p>
            <a:pPr algn="just"/>
            <a:r>
              <a:rPr lang="en-US" dirty="0"/>
              <a:t>Implement Path-Smoothing Algorithm</a:t>
            </a:r>
          </a:p>
          <a:p>
            <a:pPr algn="just"/>
            <a:r>
              <a:rPr lang="en-US" dirty="0"/>
              <a:t>Application Coordinator</a:t>
            </a:r>
          </a:p>
        </p:txBody>
      </p:sp>
    </p:spTree>
    <p:extLst>
      <p:ext uri="{BB962C8B-B14F-4D97-AF65-F5344CB8AC3E}">
        <p14:creationId xmlns:p14="http://schemas.microsoft.com/office/powerpoint/2010/main" val="11016338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48964" y="281175"/>
            <a:ext cx="8093365" cy="763525"/>
          </a:xfrm>
        </p:spPr>
        <p:txBody>
          <a:bodyPr>
            <a:normAutofit/>
          </a:bodyPr>
          <a:lstStyle/>
          <a:p>
            <a:r>
              <a:rPr lang="en-US" dirty="0"/>
              <a:t>TECHNOLOGY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531812" y="1433602"/>
            <a:ext cx="8010518" cy="3276017"/>
          </a:xfrm>
        </p:spPr>
        <p:txBody>
          <a:bodyPr/>
          <a:lstStyle/>
          <a:p>
            <a:pPr algn="l"/>
            <a:r>
              <a:rPr lang="en-US" dirty="0"/>
              <a:t>Path-Searching Algorithm: A*</a:t>
            </a:r>
          </a:p>
          <a:p>
            <a:pPr marL="0" indent="0" algn="l">
              <a:buNone/>
            </a:pPr>
            <a:r>
              <a:rPr lang="en-US" dirty="0"/>
              <a:t>     Compare with:</a:t>
            </a:r>
          </a:p>
          <a:p>
            <a:pPr marL="690563" indent="-341313" algn="l">
              <a:buFont typeface="Wingdings" pitchFamily="2" charset="2"/>
              <a:buChar char="Ø"/>
            </a:pPr>
            <a:r>
              <a:rPr lang="en-US" dirty="0"/>
              <a:t>Expanding Search</a:t>
            </a:r>
          </a:p>
          <a:p>
            <a:pPr marL="690563" indent="-341313" algn="l">
              <a:buFont typeface="Wingdings" pitchFamily="2" charset="2"/>
              <a:buChar char="Ø"/>
            </a:pPr>
            <a:r>
              <a:rPr lang="en-US" dirty="0"/>
              <a:t>Reinforcement learning (Dynamic Programming)</a:t>
            </a:r>
          </a:p>
          <a:p>
            <a:pPr algn="l"/>
            <a:r>
              <a:rPr lang="en-US" dirty="0"/>
              <a:t>Path-Smoothing Algorithm</a:t>
            </a:r>
          </a:p>
          <a:p>
            <a:pPr algn="l"/>
            <a:r>
              <a:rPr lang="en-US" dirty="0" err="1"/>
              <a:t>Pygame</a:t>
            </a:r>
            <a:r>
              <a:rPr lang="en-US" dirty="0"/>
              <a:t>, a popular game development library in Python</a:t>
            </a:r>
          </a:p>
          <a:p>
            <a:pPr algn="l"/>
            <a:r>
              <a:rPr lang="en-US" dirty="0"/>
              <a:t>Python</a:t>
            </a:r>
          </a:p>
        </p:txBody>
      </p:sp>
    </p:spTree>
    <p:extLst>
      <p:ext uri="{BB962C8B-B14F-4D97-AF65-F5344CB8AC3E}">
        <p14:creationId xmlns:p14="http://schemas.microsoft.com/office/powerpoint/2010/main" val="41707837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01671" y="281175"/>
            <a:ext cx="7100782" cy="763525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Demo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6FE384F7-5108-9248-9CE8-6921DAC3C706}"/>
              </a:ext>
            </a:extLst>
          </p:cNvPr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053" t="17342" r="41177" b="52184"/>
          <a:stretch/>
        </p:blipFill>
        <p:spPr>
          <a:xfrm>
            <a:off x="1670605" y="1174463"/>
            <a:ext cx="3817624" cy="3687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4845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D0E988C-C93D-1043-A5E7-F4D6F8B0ED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8680" y="1502815"/>
            <a:ext cx="3126640" cy="3126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006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1284</TotalTime>
  <Words>101</Words>
  <Application>Microsoft Macintosh PowerPoint</Application>
  <PresentationFormat>On-screen Show (16:9)</PresentationFormat>
  <Paragraphs>23</Paragraphs>
  <Slides>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Calibri</vt:lpstr>
      <vt:lpstr>Dubai</vt:lpstr>
      <vt:lpstr>Wingdings</vt:lpstr>
      <vt:lpstr>Office Theme</vt:lpstr>
      <vt:lpstr>iRobot</vt:lpstr>
      <vt:lpstr>GOAL</vt:lpstr>
      <vt:lpstr>WORK LIST</vt:lpstr>
      <vt:lpstr>TECHNOLOGY</vt:lpstr>
      <vt:lpstr>Demo</vt:lpstr>
      <vt:lpstr>PowerPoint Presentation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Julian</dc:creator>
  <cp:lastModifiedBy>Wenbo Wang</cp:lastModifiedBy>
  <cp:revision>178</cp:revision>
  <dcterms:created xsi:type="dcterms:W3CDTF">2013-08-21T19:17:07Z</dcterms:created>
  <dcterms:modified xsi:type="dcterms:W3CDTF">2019-11-15T22:59:12Z</dcterms:modified>
</cp:coreProperties>
</file>